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12" r:id="rId2"/>
    <p:sldId id="327" r:id="rId3"/>
    <p:sldId id="329" r:id="rId4"/>
    <p:sldId id="330" r:id="rId5"/>
    <p:sldId id="331" r:id="rId6"/>
    <p:sldId id="260" r:id="rId7"/>
    <p:sldId id="332" r:id="rId8"/>
    <p:sldId id="328" r:id="rId9"/>
    <p:sldId id="333" r:id="rId10"/>
    <p:sldId id="315" r:id="rId11"/>
    <p:sldId id="316" r:id="rId12"/>
    <p:sldId id="334" r:id="rId13"/>
    <p:sldId id="317" r:id="rId14"/>
    <p:sldId id="318" r:id="rId15"/>
    <p:sldId id="319" r:id="rId16"/>
    <p:sldId id="320" r:id="rId17"/>
    <p:sldId id="310" r:id="rId18"/>
    <p:sldId id="321" r:id="rId19"/>
    <p:sldId id="322" r:id="rId20"/>
    <p:sldId id="323" r:id="rId21"/>
    <p:sldId id="335" r:id="rId22"/>
    <p:sldId id="324" r:id="rId23"/>
    <p:sldId id="325" r:id="rId24"/>
    <p:sldId id="326" r:id="rId25"/>
    <p:sldId id="33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663300"/>
    <a:srgbClr val="000026"/>
    <a:srgbClr val="3922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660"/>
  </p:normalViewPr>
  <p:slideViewPr>
    <p:cSldViewPr>
      <p:cViewPr>
        <p:scale>
          <a:sx n="80" d="100"/>
          <a:sy n="80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B579-30F9-4EA2-8255-B90029971B9C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A4E3-F78E-4C42-9554-36F74EC98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4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A4E3-F78E-4C42-9554-36F74EC98E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08720"/>
            <a:ext cx="9036496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BE269D"/>
                </a:solidFill>
                <a:effectLst/>
              </a:rPr>
              <a:t>ОЛИМПИЙСКИЕ ИГРЫ:</a:t>
            </a:r>
          </a:p>
          <a:p>
            <a:pPr algn="ctr"/>
            <a:r>
              <a:rPr lang="ru-RU" sz="4800" b="1" cap="none" spc="0" dirty="0" smtClean="0">
                <a:ln/>
                <a:solidFill>
                  <a:srgbClr val="BE269D"/>
                </a:solidFill>
                <a:effectLst/>
              </a:rPr>
              <a:t>«ПРОШЛОЕ И НАСТОЯЩЕЕ»</a:t>
            </a:r>
            <a:endParaRPr lang="ru-RU" sz="4800" b="1" cap="none" spc="0" dirty="0">
              <a:ln/>
              <a:solidFill>
                <a:srgbClr val="BE269D"/>
              </a:solidFill>
              <a:effectLst/>
            </a:endParaRPr>
          </a:p>
        </p:txBody>
      </p:sp>
      <p:pic>
        <p:nvPicPr>
          <p:cNvPr id="1029" name="Picture 5" descr="E:\открытки\олимпиада\Olympics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5952">
            <a:off x="123551" y="4236078"/>
            <a:ext cx="3797473" cy="216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открытки\олимпиада\slyusareva_gruzdev_f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6649">
            <a:off x="5571913" y="4128263"/>
            <a:ext cx="3459708" cy="216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открытки\олимпиада\olympic_ring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618" y="2572394"/>
            <a:ext cx="2412268" cy="23500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         </a:t>
            </a:r>
            <a:r>
              <a:rPr lang="ru-RU" sz="4000" b="1" dirty="0" smtClean="0">
                <a:solidFill>
                  <a:srgbClr val="C00000"/>
                </a:solidFill>
              </a:rPr>
              <a:t>Олимпийские кольца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3200" b="1" u="sng" dirty="0" smtClean="0">
                <a:solidFill>
                  <a:srgbClr val="C00000"/>
                </a:solidFill>
              </a:rPr>
              <a:t>Символ</a:t>
            </a:r>
            <a:r>
              <a:rPr lang="ru-RU" sz="3200" dirty="0" smtClean="0">
                <a:solidFill>
                  <a:srgbClr val="C00000"/>
                </a:solidFill>
              </a:rPr>
              <a:t> Олимпийских игр- пять скреплённых колец, символизирующих объединение пяти частей света в олимпийском движении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4464496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lympic_r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276872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Олимпийские кольца</a:t>
            </a:r>
            <a:endParaRPr lang="ru-RU" sz="4000" dirty="0"/>
          </a:p>
        </p:txBody>
      </p:sp>
      <p:pic>
        <p:nvPicPr>
          <p:cNvPr id="3" name="Рисунок 2" descr="карта мир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28800"/>
            <a:ext cx="6228184" cy="522920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3131840" cy="22322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колца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1916832"/>
            <a:ext cx="3240360" cy="20882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Девиз олимпийских игр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04864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Быстрее,</a:t>
            </a:r>
          </a:p>
          <a:p>
            <a:r>
              <a:rPr lang="ru-RU" sz="6600" dirty="0" smtClean="0">
                <a:solidFill>
                  <a:srgbClr val="00B050"/>
                </a:solidFill>
              </a:rPr>
              <a:t>             выше,</a:t>
            </a:r>
          </a:p>
          <a:p>
            <a:r>
              <a:rPr lang="ru-RU" sz="6600" dirty="0" smtClean="0">
                <a:solidFill>
                  <a:srgbClr val="00B050"/>
                </a:solidFill>
              </a:rPr>
              <a:t>                    сильнее     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olympic_ring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77072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0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Талисманами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зимних Олимпийских игр в Сочи 2014г. были избраны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Мишка, Снежный Леопард и Зайка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rbinform.ru/sites/default/files/field/image/url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8136904" cy="501491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.net/uploads/podbor/v8808/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0"/>
            <a:ext cx="5688632" cy="350100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35699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 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lympic_r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260648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gazeta.com/i/2011/02/28BAD532CACB1A71CA88B7B7484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0"/>
            <a:ext cx="4968552" cy="385762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37890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lympic_r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260648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18679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Горный спасатель-альпинист Леопард (Снежный барс)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Леопард – прекрасный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сноубордист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еопар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1760" y="0"/>
            <a:ext cx="4176464" cy="414908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olympic_r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260648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5013176"/>
            <a:ext cx="3024336" cy="1728192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ЗИМНИЕ ОЛИМПИЙСКИЕ ВИДЫ СПОРТА В СОЧИ 2014</a:t>
            </a:r>
            <a:endParaRPr lang="ru-RU" sz="28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488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Лыжный спорт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2" cstate="print"/>
          <a:srcRect l="63666" r="49" b="67140"/>
          <a:stretch>
            <a:fillRect/>
          </a:stretch>
        </p:blipFill>
        <p:spPr bwMode="auto">
          <a:xfrm>
            <a:off x="395536" y="1700808"/>
            <a:ext cx="3143272" cy="2901482"/>
          </a:xfrm>
          <a:prstGeom prst="rect">
            <a:avLst/>
          </a:prstGeom>
          <a:noFill/>
        </p:spPr>
      </p:pic>
      <p:pic>
        <p:nvPicPr>
          <p:cNvPr id="4" name="Picture 2" descr="C:\Users\User\Desktop\олимпиада\00-000028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643338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Две дощечки на ногах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 две палочки в руках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517232"/>
            <a:ext cx="857250" cy="857250"/>
          </a:xfrm>
          <a:prstGeom prst="rect">
            <a:avLst/>
          </a:prstGeom>
        </p:spPr>
      </p:pic>
      <p:pic>
        <p:nvPicPr>
          <p:cNvPr id="7" name="Рисунок 6" descr="olympic_ring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1792" y="260648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Фигурное катание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2" cstate="print"/>
          <a:srcRect t="68211" r="73285" b="121"/>
          <a:stretch>
            <a:fillRect/>
          </a:stretch>
        </p:blipFill>
        <p:spPr bwMode="auto">
          <a:xfrm>
            <a:off x="1115616" y="1700808"/>
            <a:ext cx="2571768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Users\User\Desktop\олимпиада\00-00002856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1988840"/>
            <a:ext cx="3287276" cy="45008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971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мальчишки и девчонки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Очень любят нас зимой,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Мы изящны и легки,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Мы- фигурные… 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301208"/>
            <a:ext cx="857250" cy="857250"/>
          </a:xfrm>
          <a:prstGeom prst="rect">
            <a:avLst/>
          </a:prstGeom>
        </p:spPr>
      </p:pic>
      <p:pic>
        <p:nvPicPr>
          <p:cNvPr id="7" name="Рисунок 6" descr="olympic_ring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0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ce - Places to Visit on your Greek Va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6" y="-171400"/>
            <a:ext cx="9155875" cy="734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-171400"/>
            <a:ext cx="6425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ОЛИМПИЯ</a:t>
            </a:r>
            <a:endParaRPr lang="ru-RU" sz="4800" dirty="0"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7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Зимние виды спорта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олимпиада\00-000028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1571636" cy="2504183"/>
          </a:xfrm>
          <a:prstGeom prst="rect">
            <a:avLst/>
          </a:prstGeom>
          <a:noFill/>
        </p:spPr>
      </p:pic>
      <p:pic>
        <p:nvPicPr>
          <p:cNvPr id="5" name="Picture 6" descr="C:\Users\User\Desktop\олимпиада\00-0000285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1643074" cy="2371956"/>
          </a:xfrm>
          <a:prstGeom prst="rect">
            <a:avLst/>
          </a:prstGeom>
          <a:noFill/>
        </p:spPr>
      </p:pic>
      <p:pic>
        <p:nvPicPr>
          <p:cNvPr id="6" name="Picture 4" descr="C:\Users\User\Desktop\олимпиада\00-0000285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214578" cy="2839392"/>
          </a:xfrm>
          <a:prstGeom prst="rect">
            <a:avLst/>
          </a:prstGeom>
          <a:noFill/>
        </p:spPr>
      </p:pic>
      <p:pic>
        <p:nvPicPr>
          <p:cNvPr id="7" name="Picture 2" descr="C:\Users\User\Desktop\олимпиада\00-0000285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1546498" cy="2300278"/>
          </a:xfrm>
          <a:prstGeom prst="rect">
            <a:avLst/>
          </a:prstGeom>
          <a:noFill/>
        </p:spPr>
      </p:pic>
      <p:pic>
        <p:nvPicPr>
          <p:cNvPr id="8" name="Picture 2" descr="C:\Users\User\Desktop\олимпиада\00-00002853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861048"/>
            <a:ext cx="1900291" cy="2686056"/>
          </a:xfrm>
          <a:prstGeom prst="rect">
            <a:avLst/>
          </a:prstGeom>
          <a:noFill/>
        </p:spPr>
      </p:pic>
      <p:pic>
        <p:nvPicPr>
          <p:cNvPr id="9" name="Picture 3" descr="C:\Users\User\Desktop\олимпиада\00-0000285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124744"/>
            <a:ext cx="1714512" cy="2448272"/>
          </a:xfrm>
          <a:prstGeom prst="rect">
            <a:avLst/>
          </a:prstGeom>
          <a:noFill/>
        </p:spPr>
      </p:pic>
      <p:pic>
        <p:nvPicPr>
          <p:cNvPr id="10" name="Рисунок 9" descr="olympic_ring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0"/>
            <a:ext cx="176368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емь Чудес Света :: Статуя Зевса в Олимпии, rак Фидий создавал статую Зевса, почему статуя Фидия оказалась в списке чудес св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laur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8610"/>
            <a:ext cx="2000264" cy="20402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1800" y="725101"/>
            <a:ext cx="5141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</a:rPr>
              <a:t>Олимпийские награды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8395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C00000"/>
                </a:solidFill>
                <a:latin typeface="Times New Roman" pitchFamily="18" charset="0"/>
              </a:rPr>
              <a:t>Олимпийские награды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5454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 современных играх победителям вручают медали и дипломы, учреждаются памятные медали</a:t>
            </a:r>
            <a:endParaRPr lang="ru-RU" sz="2400" dirty="0"/>
          </a:p>
        </p:txBody>
      </p:sp>
      <p:pic>
        <p:nvPicPr>
          <p:cNvPr id="7" name="Рисунок 6" descr="101559831_c2RlbGFub3VuYXMucnUvdXBsb2Fkcy83LzcvNzc0MTM2OTkyMjk1MS5qcGVnP19faWQ9MzQwM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265454"/>
            <a:ext cx="5364088" cy="46885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Рисунок 7" descr="ол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355976" cy="3021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d21c9356cd20d8a01c4e541ad56b59"/>
          <p:cNvPicPr preferRelativeResize="0">
            <a:picLocks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лимпийские игры\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арождение Олимпийских игр и Олимпиада в Сочи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994"/>
            <a:ext cx="9144000" cy="553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5971" y="404664"/>
            <a:ext cx="68120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portal.ru/sites/default/files/2013/10/23/03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08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ойцовские дневники - Аллигарх-Х - фотогалере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nadocenko: Скипетр римских императоров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3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мятники архитекту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2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3984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жжен огонь Олимпиады-2008 - БДГ Деловая газ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20" y="404664"/>
            <a:ext cx="4701560" cy="456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6" descr="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464496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548680"/>
            <a:ext cx="428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</a:rPr>
              <a:t>Олимпийский </a:t>
            </a:r>
            <a:r>
              <a:rPr lang="ru-RU" sz="4000" b="1" dirty="0" smtClean="0">
                <a:solidFill>
                  <a:srgbClr val="C00000"/>
                </a:solidFill>
              </a:rPr>
              <a:t>огонь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294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Текст Олимпийской клятвы спортсменов:</a:t>
            </a:r>
            <a:r>
              <a:rPr lang="ru-RU" sz="3600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000" dirty="0"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140968"/>
            <a:ext cx="5760640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lympic_r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084967"/>
            <a:ext cx="1872208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8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90181"/>
            <a:ext cx="4385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Пьер де Кубертен </a:t>
            </a:r>
          </a:p>
        </p:txBody>
      </p:sp>
      <p:pic>
        <p:nvPicPr>
          <p:cNvPr id="6146" name="Picture 2" descr="История Олимпиад - 3 Февраля 2013 - Спортивная шк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4608512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279" y="1628507"/>
            <a:ext cx="3359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была мериться силами в спортивных состязаниях, а не на полях битв.</a:t>
            </a:r>
          </a:p>
        </p:txBody>
      </p:sp>
    </p:spTree>
    <p:extLst>
      <p:ext uri="{BB962C8B-B14F-4D97-AF65-F5344CB8AC3E}">
        <p14:creationId xmlns="" xmlns:p14="http://schemas.microsoft.com/office/powerpoint/2010/main" val="23706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B4ECFC"/>
      </a:lt1>
      <a:dk2>
        <a:srgbClr val="04617B"/>
      </a:dk2>
      <a:lt2>
        <a:srgbClr val="D9F4F8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1775</TotalTime>
  <Words>365</Words>
  <Application>Microsoft Office PowerPoint</Application>
  <PresentationFormat>Экран (4:3)</PresentationFormat>
  <Paragraphs>32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Текст Олимпийской клятвы спортсменов:  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команд».</vt:lpstr>
      <vt:lpstr>Слайд 9</vt:lpstr>
      <vt:lpstr>            Олимпийские кольца Символ Олимпийских игр- пять скреплённых колец, символизирующих объединение пяти частей света в олимпийском движении</vt:lpstr>
      <vt:lpstr>Олимпийские кольца</vt:lpstr>
      <vt:lpstr>Девиз олимпийских игр</vt:lpstr>
      <vt:lpstr>Талисманами зимних Олимпийских игр в Сочи 2014г. были избраны Белый Мишка, Снежный Леопард и Зайка</vt:lpstr>
      <vt:lpstr>Слайд 14</vt:lpstr>
      <vt:lpstr>Слайд 15</vt:lpstr>
      <vt:lpstr>Слайд 16</vt:lpstr>
      <vt:lpstr>ЗИМНИЕ ОЛИМПИЙСКИЕ ВИДЫ СПОРТА В СОЧИ 2014</vt:lpstr>
      <vt:lpstr> Лыжный спорт</vt:lpstr>
      <vt:lpstr>Фигурное катание</vt:lpstr>
      <vt:lpstr>Зимние виды спорта</vt:lpstr>
      <vt:lpstr>Слайд 21</vt:lpstr>
      <vt:lpstr>Олимпийские награды 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User</cp:lastModifiedBy>
  <cp:revision>110</cp:revision>
  <dcterms:created xsi:type="dcterms:W3CDTF">2014-01-12T08:58:47Z</dcterms:created>
  <dcterms:modified xsi:type="dcterms:W3CDTF">2017-03-21T12:24:24Z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1994645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