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&lt;заголовок&gt;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sz="1400"/>
              <a:t>&lt;дата/время&gt;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B6C50530-C88D-41BE-967E-DEB378013699}" type="slidenum">
              <a:rPr lang="ru-RU" sz="14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9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3960" cy="117939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0" y="0"/>
            <a:ext cx="11793960" cy="11793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46B7075-D2F2-4307-9EA1-99F72BBB6FF2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0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40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41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0"/>
            <a:ext cx="9140760" cy="6854760"/>
          </a:xfrm>
          <a:prstGeom prst="rect">
            <a:avLst/>
          </a:prstGeom>
        </p:spPr>
      </p:pic>
      <p:sp>
        <p:nvSpPr>
          <p:cNvPr id="42" name="CustomShape 3"/>
          <p:cNvSpPr/>
          <p:nvPr/>
        </p:nvSpPr>
        <p:spPr>
          <a:xfrm>
            <a:off x="928800" y="1402560"/>
            <a:ext cx="7283520" cy="203724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</a:rPr>
              <a:t>ПРОЕКТ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</a:rPr>
              <a:t>«Гимнастика после дневного сна как средство постепенного перехода от сна к бодрствованию детей 3-4 лет».</a:t>
            </a:r>
            <a:endParaRPr/>
          </a:p>
        </p:txBody>
      </p:sp>
      <p:pic>
        <p:nvPicPr>
          <p:cNvPr id="43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0" y="3714840"/>
            <a:ext cx="3658320" cy="2711520"/>
          </a:xfrm>
          <a:prstGeom prst="rect">
            <a:avLst/>
          </a:prstGeom>
          <a:ln w="38160" cap="rnd">
            <a:solidFill>
              <a:srgbClr val="4F81BD"/>
            </a:solidFill>
            <a:custDash>
              <a:ds d="106000" sp="106000"/>
            </a:custDash>
            <a:round/>
          </a:ln>
        </p:spPr>
      </p:pic>
      <p:sp>
        <p:nvSpPr>
          <p:cNvPr id="44" name="CustomShape 4"/>
          <p:cNvSpPr/>
          <p:nvPr/>
        </p:nvSpPr>
        <p:spPr>
          <a:xfrm>
            <a:off x="4666320" y="4248000"/>
            <a:ext cx="3178800" cy="10015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 Авторы проекта: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               Язынина И.В.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                    Зайцева Р.В. </a:t>
            </a:r>
            <a:endParaRPr/>
          </a:p>
        </p:txBody>
      </p:sp>
      <p:sp>
        <p:nvSpPr>
          <p:cNvPr id="45" name="CustomShape 5"/>
          <p:cNvSpPr/>
          <p:nvPr/>
        </p:nvSpPr>
        <p:spPr>
          <a:xfrm>
            <a:off x="4282920" y="6072120"/>
            <a:ext cx="1769400" cy="636120"/>
          </a:xfrm>
          <a:prstGeom prst="rect">
            <a:avLst/>
          </a:prstGeom>
          <a:solidFill>
            <a:srgbClr val="B7DEE8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р.п. Дмитриевка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      2017 год.</a:t>
            </a:r>
            <a:endParaRPr/>
          </a:p>
        </p:txBody>
      </p:sp>
      <p:sp>
        <p:nvSpPr>
          <p:cNvPr id="46" name="CustomShape 6"/>
          <p:cNvSpPr/>
          <p:nvPr/>
        </p:nvSpPr>
        <p:spPr>
          <a:xfrm>
            <a:off x="720000" y="504000"/>
            <a:ext cx="7354800" cy="683280"/>
          </a:xfrm>
          <a:prstGeom prst="rect">
            <a:avLst/>
          </a:prstGeom>
          <a:solidFill>
            <a:srgbClr val="B7DEE8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Муниципальное бюджетное дошкольное образовательное Учреждение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               детский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сад «Алёнка» </a:t>
            </a:r>
            <a:endParaRPr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88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89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392760" y="228240"/>
            <a:ext cx="8354880" cy="649008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Формы оздоровительной работы в проекте: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Специально организованная деятельность.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гимнастика пробуждения,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гимнастика (сюжетная, с предметами, ритмическая.),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бодрящая гимнастика ,включающая : корригирующие упражнения на нарушение осанки, дыхательную, зрительную, гимнастика на слуховое внимание, игравой массаж,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закаливающие мероприятия (босохождение, хождение по массажным коврикам, обильное мытьё рук).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Совместная деятельность с детьми.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индивидуальная здоровьесберегающая работа, коммуникативные игры.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Самостоятельная деятельность детей.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работа с нестандартным оборудованием и самомассаж.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Интеграция с другими образовательными областями.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художественное творчество,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коммуникация, познание,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социализация,музыка,труд,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чтение художественной литературы,безопасность.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5.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Взаимодействие с семьёй.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совместная физкультурно - досуговая деятельность,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оформление рекомендаций для родителей по организации двигательной активности,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92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93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94" name="CustomShape 3"/>
          <p:cNvSpPr/>
          <p:nvPr/>
        </p:nvSpPr>
        <p:spPr>
          <a:xfrm>
            <a:off x="607320" y="836640"/>
            <a:ext cx="8176320" cy="475236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Схема проведения гимнастики после дневного сна.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1. Постепенное пробуждение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2. Разминка в постели и самомассаж.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3.Ходьба босиком по «следам здоровья».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4. Гимнастика игрового характера.  Корригирующие упражнения на профилактику плоскостопия и нарушения осанки.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5. Дыхательная гимнастика.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6. Упражнения для глаз.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7.Самомассаж с помощью  мячей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«Су-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джок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».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8. Ходьба по массажным и ребристым дорожкам.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 9. Пальчиковая гимнастика.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10. Водные процедуры.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96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97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29240"/>
            <a:ext cx="9140760" cy="6854760"/>
          </a:xfrm>
          <a:prstGeom prst="rect">
            <a:avLst/>
          </a:prstGeom>
        </p:spPr>
      </p:pic>
      <p:sp>
        <p:nvSpPr>
          <p:cNvPr id="98" name="CustomShape 3"/>
          <p:cNvSpPr/>
          <p:nvPr/>
        </p:nvSpPr>
        <p:spPr>
          <a:xfrm>
            <a:off x="571320" y="0"/>
            <a:ext cx="5613480" cy="655164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</a:rPr>
              <a:t>Демонстрация продуктов проекта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I этап – Предпроектный.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 родителей на тему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>
                <a:solidFill>
                  <a:srgbClr val="000000"/>
                </a:solidFill>
                <a:latin typeface="Times New Roman"/>
                <a:ea typeface="Times New Roman"/>
              </a:rPr>
              <a:t>«Условие здорового образа жизни в семье».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i="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Вывод: 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В основном в семьях не акцентрируется внимание на физическом развитии детей, мало внимания уделяется спортивным играм, закаливанию, профилактике плоскостопия. Родители не владеют в достаточной степени системой знаний, необходимых для формирования физической культуры детей.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В связи с этим на будущее планируем провести в группе консультирование и беседы с родителями по темам: «Закаливание», «Спортивные игры в физическом воспитании дошкольника», «Коррекция осанки», «Профилактика плоскостопия».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Планируем привлекать родителей к изготовлению нестандартного спортивного оборудования, принимать активное участие в спортивных праздниках и развлечениях.</a:t>
            </a:r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6768000" y="2664000"/>
            <a:ext cx="2534400" cy="6973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Осмотр детей медработником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01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sp>
        <p:nvSpPr>
          <p:cNvPr id="102" name="CustomShape 3"/>
          <p:cNvSpPr/>
          <p:nvPr/>
        </p:nvSpPr>
        <p:spPr>
          <a:xfrm>
            <a:off x="318240" y="218880"/>
            <a:ext cx="4965120" cy="344160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II этап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Реализация проекта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Работа с детьми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Овладение просыпательной и дыхательной гимнастикой.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Обучение детей навыкам самомассажу.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Ежедневные физические упражнения с использованием нестандартного оборудования.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Использование художественного слова, способствующего повышению интересов детей к данной деятельности.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857160" y="6000840"/>
            <a:ext cx="3240360" cy="6973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Самомассаж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«Ручки и ножки просыпаются»</a:t>
            </a:r>
            <a:endParaRPr/>
          </a:p>
        </p:txBody>
      </p:sp>
      <p:sp>
        <p:nvSpPr>
          <p:cNvPr id="104" name="CustomShape 5"/>
          <p:cNvSpPr/>
          <p:nvPr/>
        </p:nvSpPr>
        <p:spPr>
          <a:xfrm>
            <a:off x="5511960" y="6000840"/>
            <a:ext cx="2944440" cy="666720"/>
          </a:xfrm>
          <a:prstGeom prst="rect">
            <a:avLst/>
          </a:prstGeom>
          <a:solidFill>
            <a:srgbClr val="DBEEF4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Упражнения в кроватке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«Кошечка», «Жуки»</a:t>
            </a:r>
            <a:endParaRPr/>
          </a:p>
        </p:txBody>
      </p:sp>
      <p:pic>
        <p:nvPicPr>
          <p:cNvPr id="1026" name="Picture 2" descr="C:\Users\Настя\Desktop\Сжатые фото\DSC0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0" y="146294"/>
            <a:ext cx="3711959" cy="27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esktop\Сжатые фото\DSC00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0" y="2983301"/>
            <a:ext cx="3711959" cy="27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стя\Desktop\Сжатые фото\DSC005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1971"/>
            <a:ext cx="4248472" cy="23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09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sp>
        <p:nvSpPr>
          <p:cNvPr id="110" name="CustomShape 3"/>
          <p:cNvSpPr/>
          <p:nvPr/>
        </p:nvSpPr>
        <p:spPr>
          <a:xfrm>
            <a:off x="600120" y="2758680"/>
            <a:ext cx="2639880" cy="6973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Ходьба босиком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по «следам здоровья</a:t>
            </a:r>
            <a:endParaRPr/>
          </a:p>
        </p:txBody>
      </p:sp>
      <p:sp>
        <p:nvSpPr>
          <p:cNvPr id="111" name="CustomShape 4"/>
          <p:cNvSpPr/>
          <p:nvPr/>
        </p:nvSpPr>
        <p:spPr>
          <a:xfrm>
            <a:off x="5328000" y="3597120"/>
            <a:ext cx="3068640" cy="695976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Гимнастика с шарами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Проводится в постели.</a:t>
            </a:r>
            <a:endParaRPr dirty="0"/>
          </a:p>
        </p:txBody>
      </p:sp>
      <p:sp>
        <p:nvSpPr>
          <p:cNvPr id="112" name="CustomShape 5"/>
          <p:cNvSpPr/>
          <p:nvPr/>
        </p:nvSpPr>
        <p:spPr>
          <a:xfrm>
            <a:off x="4355976" y="4760820"/>
            <a:ext cx="3672408" cy="186318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Бодрящая гимнастика после сна -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улучшает настроение, поднимает мышечный тонус у детей.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050" name="Picture 2" descr="C:\Users\Настя\Desktop\Сжатые фото\DSC0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02" y="216000"/>
            <a:ext cx="4316594" cy="32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стя\Desktop\Сжатые фото\DSC00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811" y="-207794"/>
            <a:ext cx="2588407" cy="31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стя\Desktop\Сжатые фото\DSC00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028" y="3452564"/>
            <a:ext cx="3099979" cy="32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17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18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" y="72000"/>
            <a:ext cx="8996760" cy="6786000"/>
          </a:xfrm>
          <a:prstGeom prst="rect">
            <a:avLst/>
          </a:prstGeom>
        </p:spPr>
      </p:pic>
      <p:sp>
        <p:nvSpPr>
          <p:cNvPr id="119" name="CustomShape 3"/>
          <p:cNvSpPr/>
          <p:nvPr/>
        </p:nvSpPr>
        <p:spPr>
          <a:xfrm>
            <a:off x="250560" y="4536000"/>
            <a:ext cx="3997440" cy="22219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Корригирующая гимнастика-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одна из разновидностей профилактически - лечебной гимнастики, которая проводится для профилактики нарушения осанки, опорно - двигательных систем и др. </a:t>
            </a:r>
            <a:endParaRPr/>
          </a:p>
        </p:txBody>
      </p:sp>
      <p:pic>
        <p:nvPicPr>
          <p:cNvPr id="3074" name="Picture 2" descr="C:\Users\Настя\Desktop\Сжатые фото\DSC00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4703" y="1001465"/>
            <a:ext cx="543113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стя\Desktop\Сжатые фото\DSC00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0" y="170370"/>
            <a:ext cx="4733526" cy="39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23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2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" y="0"/>
            <a:ext cx="9144000" cy="6854760"/>
          </a:xfrm>
          <a:prstGeom prst="rect">
            <a:avLst/>
          </a:prstGeom>
        </p:spPr>
      </p:pic>
      <p:sp>
        <p:nvSpPr>
          <p:cNvPr id="125" name="CustomShape 3"/>
          <p:cNvSpPr/>
          <p:nvPr/>
        </p:nvSpPr>
        <p:spPr>
          <a:xfrm>
            <a:off x="1656000" y="5926680"/>
            <a:ext cx="4211640" cy="6973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Корригирующие упражнения на профилактику плоскостопия </a:t>
            </a:r>
            <a:endParaRPr/>
          </a:p>
        </p:txBody>
      </p:sp>
      <p:pic>
        <p:nvPicPr>
          <p:cNvPr id="4098" name="Picture 2" descr="C:\Users\Настя\Desktop\Сжатые фото\DSC00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" y="179704"/>
            <a:ext cx="4939761" cy="32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стя\Desktop\Сжатые фото\DSC006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3522"/>
            <a:ext cx="4200422" cy="31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29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30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"/>
            <a:ext cx="9140760" cy="6854760"/>
          </a:xfrm>
          <a:prstGeom prst="rect">
            <a:avLst/>
          </a:prstGeom>
        </p:spPr>
      </p:pic>
      <p:sp>
        <p:nvSpPr>
          <p:cNvPr id="131" name="CustomShape 3"/>
          <p:cNvSpPr/>
          <p:nvPr/>
        </p:nvSpPr>
        <p:spPr>
          <a:xfrm>
            <a:off x="419040" y="618840"/>
            <a:ext cx="4782960" cy="22219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Игровые упражнения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-имеют большое значение для всестороннего, горманичного развития детей младшего дошкольного возраста. Так же развивает слуховое восприятие детей ориентируясь на звук. Развивает ориентировку в пространстве.</a:t>
            </a:r>
            <a:endParaRPr/>
          </a:p>
        </p:txBody>
      </p:sp>
      <p:sp>
        <p:nvSpPr>
          <p:cNvPr id="132" name="CustomShape 4"/>
          <p:cNvSpPr/>
          <p:nvPr/>
        </p:nvSpPr>
        <p:spPr>
          <a:xfrm>
            <a:off x="5223240" y="5929200"/>
            <a:ext cx="2796480" cy="697320"/>
          </a:xfrm>
          <a:prstGeom prst="rect">
            <a:avLst/>
          </a:prstGeom>
          <a:solidFill>
            <a:srgbClr val="DBEEF4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Комплекс упражнений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с флажками</a:t>
            </a:r>
            <a:endParaRPr/>
          </a:p>
        </p:txBody>
      </p:sp>
      <p:pic>
        <p:nvPicPr>
          <p:cNvPr id="5122" name="Picture 2" descr="C:\Users\Настя\Desktop\Сжатые фото\DSC00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86" y="386198"/>
            <a:ext cx="3673248" cy="41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стя\Desktop\Сжатые фото\DSC007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1" y="2912886"/>
            <a:ext cx="4916653" cy="36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36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37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40"/>
            <a:ext cx="9144000" cy="6930000"/>
          </a:xfrm>
          <a:prstGeom prst="rect">
            <a:avLst/>
          </a:prstGeom>
        </p:spPr>
      </p:pic>
      <p:sp>
        <p:nvSpPr>
          <p:cNvPr id="138" name="CustomShape 3"/>
          <p:cNvSpPr/>
          <p:nvPr/>
        </p:nvSpPr>
        <p:spPr>
          <a:xfrm>
            <a:off x="5904000" y="288000"/>
            <a:ext cx="2854440" cy="43200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Упражнения для глаз</a:t>
            </a:r>
            <a:endParaRPr/>
          </a:p>
        </p:txBody>
      </p:sp>
      <p:sp>
        <p:nvSpPr>
          <p:cNvPr id="139" name="CustomShape 4"/>
          <p:cNvSpPr/>
          <p:nvPr/>
        </p:nvSpPr>
        <p:spPr>
          <a:xfrm>
            <a:off x="808560" y="6375600"/>
            <a:ext cx="3151440" cy="392400"/>
          </a:xfrm>
          <a:prstGeom prst="rect">
            <a:avLst/>
          </a:prstGeom>
          <a:solidFill>
            <a:srgbClr val="DBEEF4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Дыхательная гимнастика</a:t>
            </a: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06" y="1124744"/>
            <a:ext cx="405669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Настя\Desktop\Сжатые фото\DSC006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684"/>
            <a:ext cx="4608512" cy="30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стя\Desktop\Сжатые фото\DSC006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029"/>
            <a:ext cx="4608512" cy="30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44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45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46" name="CustomShape 3"/>
          <p:cNvSpPr/>
          <p:nvPr/>
        </p:nvSpPr>
        <p:spPr>
          <a:xfrm>
            <a:off x="2880000" y="5832000"/>
            <a:ext cx="3211560" cy="6973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Самомассаж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кистей рук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мячами «Су-джок»</a:t>
            </a:r>
            <a:endParaRPr/>
          </a:p>
        </p:txBody>
      </p:sp>
      <p:pic>
        <p:nvPicPr>
          <p:cNvPr id="147" name="Рисунок 1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360000"/>
            <a:ext cx="7560000" cy="532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52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53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54" name="CustomShape 3"/>
          <p:cNvSpPr/>
          <p:nvPr/>
        </p:nvSpPr>
        <p:spPr>
          <a:xfrm>
            <a:off x="395640" y="2551680"/>
            <a:ext cx="5412240" cy="264960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</a:rPr>
              <a:t>« Я не боюсь ещё и ещё раз повторить,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Times New Roman"/>
                <a:ea typeface="MS Word 2007 XM"/>
              </a:rPr>
              <a:t>забота о здоровье – важнейший труд 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</a:rPr>
              <a:t>воспитателя»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</a:rPr>
              <a:t>Василий Александрович Сухомлинский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HistoryItemRef"/>
                <a:ea typeface="Times New Roman"/>
              </a:rPr>
              <a:t>                                        </a:t>
            </a:r>
            <a:r>
              <a:rPr lang="ru-RU" sz="2400" i="1">
                <a:solidFill>
                  <a:srgbClr val="000000"/>
                </a:solidFill>
                <a:latin typeface="Times New Roman"/>
                <a:ea typeface="HistoryItemRefn"/>
              </a:rPr>
              <a:t>(1918-1970)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5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60" y="1643040"/>
            <a:ext cx="2467800" cy="321156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49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50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51" name="CustomShape 3"/>
          <p:cNvSpPr/>
          <p:nvPr/>
        </p:nvSpPr>
        <p:spPr>
          <a:xfrm>
            <a:off x="662040" y="5857920"/>
            <a:ext cx="3518640" cy="697320"/>
          </a:xfrm>
          <a:prstGeom prst="rect">
            <a:avLst/>
          </a:prstGeom>
          <a:solidFill>
            <a:srgbClr val="DBEEF4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Упражнения с использованием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 нестандартного оборудования</a:t>
            </a:r>
            <a:endParaRPr/>
          </a:p>
        </p:txBody>
      </p:sp>
      <p:sp>
        <p:nvSpPr>
          <p:cNvPr id="152" name="CustomShape 4"/>
          <p:cNvSpPr/>
          <p:nvPr/>
        </p:nvSpPr>
        <p:spPr>
          <a:xfrm>
            <a:off x="5893920" y="238680"/>
            <a:ext cx="3034080" cy="697320"/>
          </a:xfrm>
          <a:prstGeom prst="rect">
            <a:avLst/>
          </a:prstGeom>
          <a:solidFill>
            <a:srgbClr val="DBEEF4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Ходьба по массажным и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ребристым дорожкам</a:t>
            </a:r>
            <a:endParaRPr/>
          </a:p>
        </p:txBody>
      </p:sp>
      <p:pic>
        <p:nvPicPr>
          <p:cNvPr id="7170" name="Picture 2" descr="C:\Users\Настя\Desktop\Сжатые фото\DSC00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954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стя\Desktop\Сжатые фото\DSC007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1628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56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57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58" name="CustomShape 3"/>
          <p:cNvSpPr/>
          <p:nvPr/>
        </p:nvSpPr>
        <p:spPr>
          <a:xfrm>
            <a:off x="3118320" y="5832000"/>
            <a:ext cx="3793680" cy="6973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/>
              </a:rPr>
              <a:t>Водные процедуры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. </a:t>
            </a:r>
            <a:endParaRPr/>
          </a:p>
        </p:txBody>
      </p:sp>
      <p:pic>
        <p:nvPicPr>
          <p:cNvPr id="159" name="Рисунок 15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8424000" cy="532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61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62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63" name="CustomShape 3"/>
          <p:cNvSpPr/>
          <p:nvPr/>
        </p:nvSpPr>
        <p:spPr>
          <a:xfrm>
            <a:off x="971640" y="144000"/>
            <a:ext cx="7845480" cy="647928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</a:rPr>
              <a:t>III этап – Рефлексивный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Calibri"/>
              </a:rPr>
              <a:t>Анализ результативности </a:t>
            </a:r>
            <a:r>
              <a:rPr lang="ru-RU" sz="2200">
                <a:solidFill>
                  <a:srgbClr val="000000"/>
                </a:solidFill>
                <a:latin typeface="Times New Roman"/>
                <a:ea typeface="Calibri"/>
              </a:rPr>
              <a:t>проведенной работы воспитателями</a:t>
            </a:r>
            <a:r>
              <a:rPr lang="ru-RU" sz="2200" i="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  <a:ea typeface="Calibri"/>
              </a:rPr>
              <a:t>по освоению  детьми гимнастики после дневного сна, в условиях дошкольной образовательной организации.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У детей повысился интерес к физическим упражнениям, управлению собственным телом. Дети узнали большое количество упражнений, разнообразных подвижных игр и видов гимнастики. Познакомились с  бодрящей, дыхательной, зрительной, ритмической, пальчиковой, корригирующей гимнастикой.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В результате проектной деятельности у детей сформировался навык «активного просыпания», дети легче просыпаются, активнее включаются в деятельность после дневного сна.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Проект способствовал сближению с семьями воспитанников: родители принимали активное участие в проводимой работе.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Все мероприятия положительно повлияли на общее здоровье детей: анализ заболеваемости детей позволил отметить тенденции к её снижению.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65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66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67" name="CustomShape 3"/>
          <p:cNvSpPr/>
          <p:nvPr/>
        </p:nvSpPr>
        <p:spPr>
          <a:xfrm>
            <a:off x="357120" y="214200"/>
            <a:ext cx="8140680" cy="572724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IV этап –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Послепроектный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Вывод: П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родолжать работу в данном направлении, совершенствуя свой педагогический опыт.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Рекомендации.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Закаляя детей необходимо открывать форточку (в теплый период года), для поступления солнечного света и свежего воздуха в помещение.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</a:rPr>
              <a:t>   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Исключить резкие движения, которые могут вызвать растяжение мышц, перевозбуждение, перепад кровяного давления.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Ваш голос во время гимнастики пробуждения должен быть ласковым, мягким, относительно эмоциональным, не громким и бодрым.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Перспектива: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продолжение работы в средней группе;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обновление и пополнение физкультурного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оборудования (изготовление моталок для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мелкой моторики рук); 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пополнение картотеки -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«Гимнастика пробуждения».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194" name="Picture 2" descr="C:\Users\Настя\Desktop\Сжатые фото\DSC00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1436" y="3731822"/>
            <a:ext cx="2928224" cy="26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70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71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72" name="CustomShape 3"/>
          <p:cNvSpPr/>
          <p:nvPr/>
        </p:nvSpPr>
        <p:spPr>
          <a:xfrm>
            <a:off x="718560" y="1124640"/>
            <a:ext cx="7415640" cy="477756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Информационные ресурсы: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  В.Г. Алямовская « Как воспитать здорового ребёнка», Москва, 1993.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Т.Е.Харченко  «Бодрящая гимнастика для дошкольников », Санкт-Петербург, 2011.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М.Ю.Картушина «Физкультурные сюжетные занятия с детьми», М. «Сфера», 2009.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Л.В.Гаврючина «Здоровьесберегающие технологии в ДОУ»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А.С.Галанов «Игры, которые лечат», М. «Педагогическое общество России», 2005.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Д.В.Хухлаева «Теория и методика физического воспитания детей дошкольного возраста», М. «Просвещение», 1980.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174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175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176" name="CustomShape 3"/>
          <p:cNvSpPr/>
          <p:nvPr/>
        </p:nvSpPr>
        <p:spPr>
          <a:xfrm>
            <a:off x="2286000" y="908720"/>
            <a:ext cx="4925880" cy="576064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Спасибо за внимание</a:t>
            </a:r>
            <a:endParaRPr dirty="0"/>
          </a:p>
        </p:txBody>
      </p:sp>
      <p:pic>
        <p:nvPicPr>
          <p:cNvPr id="9218" name="Picture 2" descr="C:\Users\Настя\Desktop\Сжатые фото\DSC00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16" y="1697967"/>
            <a:ext cx="5832648" cy="43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57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58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59" name="CustomShape 3"/>
          <p:cNvSpPr/>
          <p:nvPr/>
        </p:nvSpPr>
        <p:spPr>
          <a:xfrm>
            <a:off x="500040" y="1214280"/>
            <a:ext cx="8211960" cy="4535640"/>
          </a:xfrm>
          <a:prstGeom prst="rect">
            <a:avLst/>
          </a:prstGeom>
          <a:solidFill>
            <a:srgbClr val="DBEEF4"/>
          </a:solidFill>
          <a:ln>
            <a:solidFill>
              <a:srgbClr val="DBEEF4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                               </a:t>
            </a:r>
            <a:r>
              <a:rPr lang="ru-RU" sz="3200" b="1">
                <a:solidFill>
                  <a:srgbClr val="000000"/>
                </a:solidFill>
                <a:latin typeface="Times New Roman"/>
              </a:rPr>
              <a:t>Паспорт проекта.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Название: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«Гимнастика после дневного сна как средство постепенного перехода от сна к бодрствованию детей 3-4 лет»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Тип: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Практико-ориентированный (спортивно-оздоровительный)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По характеру содержания: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ребенок,ближайшее окружение.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По количеству участников: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групповой.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По продолжительности: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среднесрочный.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Участники: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Дети второй младшей группы</a:t>
            </a:r>
            <a:r>
              <a:rPr lang="ru-RU" sz="2200" b="1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воспитатели, родители воспитанников, медицинский работник.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Сроки реализации: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Ноябрь 2016 – март 2017 года.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Результат: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Презентация проекта.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61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62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63" name="CustomShape 3"/>
          <p:cNvSpPr/>
          <p:nvPr/>
        </p:nvSpPr>
        <p:spPr>
          <a:xfrm>
            <a:off x="785880" y="642960"/>
            <a:ext cx="7140600" cy="499644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Актуальность: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Оздоровительная работа с дошкольниками в последние десятилетия приобрела особую актуальность, что связано со стабильной тенденцией ухудшения здоровья всего населения России, в том числе и детей. Причин тому много: это социальные, экологические, политические факторы. В связи с этим ныне принимаются меры для изменения ситуации: разрабатываются и апробируются на практике новые оздоровительные методики, адаптируются к современным условиям хорошо известные, но забытые методы, формы и средства оздоровления.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HistoryItemRef"/>
              </a:rPr>
              <a:t>  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Предметом нашего обсуждения в данном проекте станет такая форма оздоровительной работы, как гимнастика после дневного сна.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65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66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67" name="CustomShape 3"/>
          <p:cNvSpPr/>
          <p:nvPr/>
        </p:nvSpPr>
        <p:spPr>
          <a:xfrm>
            <a:off x="1143000" y="1143000"/>
            <a:ext cx="6783480" cy="3319920"/>
          </a:xfrm>
          <a:prstGeom prst="rect">
            <a:avLst/>
          </a:prstGeom>
          <a:solidFill>
            <a:srgbClr val="DBEEF4"/>
          </a:solidFill>
          <a:ln>
            <a:solidFill>
              <a:srgbClr val="DBEEF4"/>
            </a:solidFill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Проблема: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  После дневного сна дети просыпались вялыми, у них низкая работоспособность, так как мышечный тонус расслаблен. Все органы и системы (сердечнососудистая, дыхательная, нервная и т.д.) не подготовлены к тем нагрузкам, которые предстоит преодолевать организму ребёнка в процессе деятельности вечером. Ослабленное здоровье детей в целом.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70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71" name="CustomShape 3"/>
          <p:cNvSpPr/>
          <p:nvPr/>
        </p:nvSpPr>
        <p:spPr>
          <a:xfrm>
            <a:off x="428760" y="2234520"/>
            <a:ext cx="8283600" cy="435816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 anchor="ctr"/>
          <a:lstStyle/>
          <a:p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Задачи проекта:</a:t>
            </a:r>
            <a:endParaRPr/>
          </a:p>
          <a:p>
            <a:r>
              <a:rPr lang="ru-RU" sz="2000">
                <a:solidFill>
                  <a:srgbClr val="333333"/>
                </a:solidFill>
                <a:latin typeface="Times New Roman"/>
                <a:ea typeface="Times New Roman"/>
              </a:rPr>
              <a:t>1. Воспитание культурно – гигиенических навыков, формирование начальных представлений о здоровом образе жизни, развитие интереса к физической культуре.</a:t>
            </a:r>
            <a:endParaRPr/>
          </a:p>
          <a:p>
            <a:r>
              <a:rPr lang="ru-RU" sz="2000">
                <a:solidFill>
                  <a:srgbClr val="333333"/>
                </a:solidFill>
                <a:latin typeface="Times New Roman"/>
                <a:ea typeface="Times New Roman"/>
              </a:rPr>
              <a:t>2. Повышение уровня здоровья детей, снижение заболеваемости, поднятие настроение и мышечного тонуса детей, устранение сонливости и вялости. Создание положительного эмоционального фона, с помощью физических упражнений.</a:t>
            </a:r>
            <a:endParaRPr/>
          </a:p>
          <a:p>
            <a:r>
              <a:rPr lang="ru-RU" sz="2000">
                <a:solidFill>
                  <a:srgbClr val="333333"/>
                </a:solidFill>
                <a:latin typeface="Times New Roman"/>
                <a:ea typeface="Times New Roman"/>
              </a:rPr>
              <a:t>3. Способствовать закрепление двигательных навыков в соответствию с возрастом детей и повышения функционального уровня систем организма младших дошкольников. 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333333"/>
                </a:solidFill>
                <a:latin typeface="Times New Roman"/>
                <a:ea typeface="Times New Roman"/>
              </a:rPr>
              <a:t>4. Использовать здоровье сберегающих технологий, яркой современной наглядности в режиме дня с учётом комплексно- тематического планирования и возраста детей.</a:t>
            </a:r>
            <a:endParaRPr/>
          </a:p>
        </p:txBody>
      </p:sp>
      <p:sp>
        <p:nvSpPr>
          <p:cNvPr id="72" name="CustomShape 4"/>
          <p:cNvSpPr/>
          <p:nvPr/>
        </p:nvSpPr>
        <p:spPr>
          <a:xfrm>
            <a:off x="1143000" y="357120"/>
            <a:ext cx="6640560" cy="167292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Цель: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Поднять настроение и мышечный тонус детей во второй половине дня с помощью контрастных воздушных ванн и физических упражнений. Способствовать профилактике сколиоза и плоскостопия у детей.</a:t>
            </a: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74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75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76" name="CustomShape 3"/>
          <p:cNvSpPr/>
          <p:nvPr/>
        </p:nvSpPr>
        <p:spPr>
          <a:xfrm>
            <a:off x="750240" y="486360"/>
            <a:ext cx="7640640" cy="594360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</a:rPr>
              <a:t>Ожидаемый результат: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1. Дети должны закрепить все виды гимнастик в соответствии с их возрастом (дыхательную, зрительную, бодрящую, утреннею, корригирующую, ритмическую, пальчиковую).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2. Освоить навыки элементов самомассажа.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3. Повысить качественное изменение показателей по сколиозу и плоскостопия.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4. Научить детей использовать нестандартное оборудование для утренней, бодрящеей , ритмической, корригирующей гимнастики (мячи, ленточки, обручи, флажки, моталки и т.д.)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5. Общее укрепление здоровья детей через речевую активность с помощью пальчиковой, дыхательной и зрительной гимнастики.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6. Всю оздоровительную деятельность донести до родителей через анкеты, консультации, беседы.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7. Повышение работоспособности детей, снижение утомляемости во второй половине дня и в конце недели.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78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79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80" name="CustomShape 3"/>
          <p:cNvSpPr/>
          <p:nvPr/>
        </p:nvSpPr>
        <p:spPr>
          <a:xfrm>
            <a:off x="270000" y="239400"/>
            <a:ext cx="8475120" cy="636840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600" b="1">
                <a:solidFill>
                  <a:srgbClr val="000000"/>
                </a:solidFill>
                <a:latin typeface="Times New Roman"/>
                <a:ea typeface="Times New Roman"/>
              </a:rPr>
              <a:t>Этапы: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I этап – Предпроектный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 родителей на тему :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>
                <a:solidFill>
                  <a:srgbClr val="000000"/>
                </a:solidFill>
                <a:latin typeface="Times New Roman"/>
                <a:ea typeface="Times New Roman"/>
              </a:rPr>
              <a:t>«Условия здорового образа жизни в семье»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2. Подбор и изучение  литературы по теме.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3. Осмотр детей медработником.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II этап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Реализация проекта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ru-RU" sz="2000" b="1" u="sng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Сотрудничество с семьёй: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000" u="sng">
                <a:solidFill>
                  <a:srgbClr val="000000"/>
                </a:solidFill>
                <a:latin typeface="Times New Roman"/>
                <a:ea typeface="Times New Roman"/>
              </a:rPr>
              <a:t>Выпуск консультаций</a:t>
            </a:r>
            <a:r>
              <a:rPr lang="ru-RU" sz="200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«Закаливание — первый шаг к здоровью», «Дыхательная гимнастика- как профилактика ОРЗ» «Подвижная игра, как средство предупреждения  плоскостопии у детей».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000" u="sng">
                <a:solidFill>
                  <a:srgbClr val="000000"/>
                </a:solidFill>
                <a:latin typeface="Times New Roman"/>
                <a:ea typeface="Times New Roman"/>
              </a:rPr>
              <a:t>Папка – передвижка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«Забота о здоровье детей».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000" u="sng">
                <a:solidFill>
                  <a:srgbClr val="000000"/>
                </a:solidFill>
                <a:latin typeface="Times New Roman"/>
                <a:ea typeface="Times New Roman"/>
              </a:rPr>
              <a:t>Беседа с родителями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«Бодрящая гимнастика для дошкольников».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- Помощь в изготовление массажных ковриков для ходьбы и упражнений в детском саду и дома.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  <p:pic>
        <p:nvPicPr>
          <p:cNvPr id="81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60" y="428760"/>
            <a:ext cx="3425760" cy="25686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82" name="CustomShape 4"/>
          <p:cNvSpPr/>
          <p:nvPr/>
        </p:nvSpPr>
        <p:spPr>
          <a:xfrm>
            <a:off x="6152400" y="2786040"/>
            <a:ext cx="2378880" cy="392400"/>
          </a:xfrm>
          <a:prstGeom prst="rect">
            <a:avLst/>
          </a:prstGeom>
          <a:solidFill>
            <a:srgbClr val="DBEEF4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Times New Roman"/>
              </a:rPr>
              <a:t>Папка-передвижка</a:t>
            </a: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</p:spPr>
      </p:sp>
      <p:sp>
        <p:nvSpPr>
          <p:cNvPr id="84" name="CustomShape 2"/>
          <p:cNvSpPr/>
          <p:nvPr/>
        </p:nvSpPr>
        <p:spPr>
          <a:xfrm>
            <a:off x="1371600" y="3886200"/>
            <a:ext cx="6397560" cy="1749240"/>
          </a:xfrm>
          <a:prstGeom prst="rect">
            <a:avLst/>
          </a:prstGeom>
        </p:spPr>
      </p:sp>
      <p:pic>
        <p:nvPicPr>
          <p:cNvPr id="85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760" cy="6854760"/>
          </a:xfrm>
          <a:prstGeom prst="rect">
            <a:avLst/>
          </a:prstGeom>
        </p:spPr>
      </p:pic>
      <p:sp>
        <p:nvSpPr>
          <p:cNvPr id="86" name="CustomShape 3"/>
          <p:cNvSpPr/>
          <p:nvPr/>
        </p:nvSpPr>
        <p:spPr>
          <a:xfrm>
            <a:off x="521640" y="247320"/>
            <a:ext cx="8097840" cy="5760000"/>
          </a:xfrm>
          <a:prstGeom prst="rect">
            <a:avLst/>
          </a:prstGeom>
          <a:solidFill>
            <a:srgbClr val="DBEEF4"/>
          </a:solidFill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Этапы: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2. Работа с детьми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Овладение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просыпательной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и дыхательной гимнастикой.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Обучение детей навыкам самомассажу.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Ежедневные физические упражнения с использованием нестандартного оборудования.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Использование художественного слова, способствующего повышению интересов детей к данной деятельности.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III этап – Рефлексивный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Анализ по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проекту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IV этап –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Послепроектный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Рекомендации.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Перспектива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работы над проектом.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Показ презентации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 родительском собрании.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1560</Words>
  <Application>Microsoft Office PowerPoint</Application>
  <PresentationFormat>Экран (4:3)</PresentationFormat>
  <Paragraphs>180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DejaVu Sans</vt:lpstr>
      <vt:lpstr>HistoryItemRef</vt:lpstr>
      <vt:lpstr>HistoryItemRefn</vt:lpstr>
      <vt:lpstr>MS Word 2007 XM</vt:lpstr>
      <vt:lpstr>StarSymbol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</cp:revision>
  <dcterms:modified xsi:type="dcterms:W3CDTF">2018-07-24T07:01:34Z</dcterms:modified>
</cp:coreProperties>
</file>